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76" r:id="rId4"/>
    <p:sldId id="271" r:id="rId5"/>
    <p:sldId id="278" r:id="rId6"/>
    <p:sldId id="277" r:id="rId7"/>
    <p:sldId id="275" r:id="rId8"/>
    <p:sldId id="268" r:id="rId9"/>
    <p:sldId id="273" r:id="rId10"/>
    <p:sldId id="281" r:id="rId11"/>
    <p:sldId id="285" r:id="rId12"/>
    <p:sldId id="286" r:id="rId13"/>
    <p:sldId id="287" r:id="rId14"/>
    <p:sldId id="288" r:id="rId15"/>
    <p:sldId id="26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DDDDD"/>
    <a:srgbClr val="FFFA8F"/>
    <a:srgbClr val="FD5D5D"/>
    <a:srgbClr val="121212"/>
    <a:srgbClr val="212121"/>
    <a:srgbClr val="DF2985"/>
    <a:srgbClr val="1ABCE2"/>
    <a:srgbClr val="71FE5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0" autoAdjust="0"/>
    <p:restoredTop sz="94660"/>
  </p:normalViewPr>
  <p:slideViewPr>
    <p:cSldViewPr>
      <p:cViewPr>
        <p:scale>
          <a:sx n="100" d="100"/>
          <a:sy n="100" d="100"/>
        </p:scale>
        <p:origin x="2484" y="3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5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2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9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3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hyperlink" Target="https://de.wikipedia.org/wiki/Datei:Microsoft_SQL_Server_Logo.svg" TargetMode="External"/><Relationship Id="rId7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emf"/><Relationship Id="rId5" Type="http://schemas.openxmlformats.org/officeDocument/2006/relationships/image" Target="../media/image5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9.svg"/><Relationship Id="rId10" Type="http://schemas.openxmlformats.org/officeDocument/2006/relationships/image" Target="../media/image28.svg"/><Relationship Id="rId4" Type="http://schemas.openxmlformats.org/officeDocument/2006/relationships/image" Target="../media/image26.svg"/><Relationship Id="rId9" Type="http://schemas.openxmlformats.org/officeDocument/2006/relationships/image" Target="../media/image2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12.svg"/><Relationship Id="rId10" Type="http://schemas.openxmlformats.org/officeDocument/2006/relationships/image" Target="../media/image28.svg"/><Relationship Id="rId4" Type="http://schemas.openxmlformats.org/officeDocument/2006/relationships/image" Target="../media/image26.svg"/><Relationship Id="rId9" Type="http://schemas.openxmlformats.org/officeDocument/2006/relationships/image" Target="../media/image2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67EE6C-4BFA-4BFC-BA70-F28F0F0F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70" y="2709001"/>
            <a:ext cx="2611229" cy="143404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sz="800" dirty="0">
                <a:latin typeface="+mn-lt"/>
                <a:ea typeface="+mn-ea"/>
                <a:cs typeface="+mn-cs"/>
              </a:rPr>
              <a:t>OOOOOOOO</a:t>
            </a:r>
            <a:endParaRPr lang="ko-KR" altLang="en-US" sz="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OOOOOOOO</a:t>
            </a:r>
            <a:endParaRPr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FA25C-9A36-4E24-A536-1DDD21C972DE}"/>
              </a:ext>
            </a:extLst>
          </p:cNvPr>
          <p:cNvSpPr txBox="1"/>
          <p:nvPr/>
        </p:nvSpPr>
        <p:spPr>
          <a:xfrm>
            <a:off x="3297356" y="2593764"/>
            <a:ext cx="2560587" cy="169359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팀원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: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김동하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조장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이상원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장필순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임유진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이병준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이타바시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준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458D3-DC2B-4C04-8910-25B866E161DF}"/>
              </a:ext>
            </a:extLst>
          </p:cNvPr>
          <p:cNvSpPr txBox="1"/>
          <p:nvPr/>
        </p:nvSpPr>
        <p:spPr>
          <a:xfrm>
            <a:off x="2340000" y="1773000"/>
            <a:ext cx="124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CC5AE-49A3-4B1D-86FB-EC4568A44915}"/>
              </a:ext>
            </a:extLst>
          </p:cNvPr>
          <p:cNvSpPr txBox="1"/>
          <p:nvPr/>
        </p:nvSpPr>
        <p:spPr>
          <a:xfrm>
            <a:off x="5884629" y="1773000"/>
            <a:ext cx="173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 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A7BC8-2C2D-40C2-A4BE-E3FF8613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99" y="2506688"/>
            <a:ext cx="2160000" cy="254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6CF9E6-1B53-48EE-B510-04A77BDD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4" y="2514189"/>
            <a:ext cx="4447046" cy="2501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A27B5-B3EE-40BA-A5A4-12F4BAE1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86FD90DA-FB0F-4657-9EE1-FAB2854ECA3A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9F007BBF-8D8D-4308-82B9-C6B19B0441D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EAA217-3472-4AA8-87FD-EE95DFE1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C6167D-2106-4343-BDB4-02F72D1946C3}"/>
              </a:ext>
            </a:extLst>
          </p:cNvPr>
          <p:cNvSpPr txBox="1"/>
          <p:nvPr/>
        </p:nvSpPr>
        <p:spPr>
          <a:xfrm>
            <a:off x="1377442" y="5054631"/>
            <a:ext cx="6805068" cy="79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사용자는 회원 가입을 하면 데이터베이스에 정보 저장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로그인을 할 때 데이터베이스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정보와 비교하고 일치 시 이용화면으로 넘어간다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7FDDD-20D2-407F-9956-C90DCF9FF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86" y="2514188"/>
            <a:ext cx="4451044" cy="2501463"/>
          </a:xfrm>
          <a:prstGeom prst="rect">
            <a:avLst/>
          </a:prstGeom>
        </p:spPr>
      </p:pic>
      <p:sp>
        <p:nvSpPr>
          <p:cNvPr id="16" name="십자형 15">
            <a:extLst>
              <a:ext uri="{FF2B5EF4-FFF2-40B4-BE49-F238E27FC236}">
                <a16:creationId xmlns:a16="http://schemas.microsoft.com/office/drawing/2014/main" id="{E0F96D80-3532-44A5-ABCB-E4B00A7CC545}"/>
              </a:ext>
            </a:extLst>
          </p:cNvPr>
          <p:cNvSpPr>
            <a:spLocks noChangeAspect="1"/>
          </p:cNvSpPr>
          <p:nvPr/>
        </p:nvSpPr>
        <p:spPr>
          <a:xfrm>
            <a:off x="1274692" y="5241828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DCDAE544-49A8-459B-AECB-CA7CAB76575B}"/>
              </a:ext>
            </a:extLst>
          </p:cNvPr>
          <p:cNvSpPr>
            <a:spLocks noChangeAspect="1"/>
          </p:cNvSpPr>
          <p:nvPr/>
        </p:nvSpPr>
        <p:spPr>
          <a:xfrm>
            <a:off x="1274692" y="56120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5200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458D3-DC2B-4C04-8910-25B866E161DF}"/>
              </a:ext>
            </a:extLst>
          </p:cNvPr>
          <p:cNvSpPr txBox="1"/>
          <p:nvPr/>
        </p:nvSpPr>
        <p:spPr>
          <a:xfrm>
            <a:off x="919040" y="1610923"/>
            <a:ext cx="291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</a:t>
            </a:r>
            <a:r>
              <a:rPr lang="ko-KR" altLang="en-US" sz="3000" b="1" dirty="0">
                <a:solidFill>
                  <a:srgbClr val="E8E8E8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메인 </a:t>
            </a:r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C59136-8774-4BCC-8965-D758E1A2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38FF16AD-3228-438F-9B57-24906E31CD1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8CB2A70E-D73C-4705-9EF4-9B286328234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327FBF-6EAD-4D78-912C-B759D5D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3E1C7-B8CF-4F43-BEF3-0641A4CCC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22" y="2265454"/>
            <a:ext cx="4975347" cy="2650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5D0F69-5FB7-475C-9A7A-3171C9D2DD91}"/>
              </a:ext>
            </a:extLst>
          </p:cNvPr>
          <p:cNvSpPr txBox="1"/>
          <p:nvPr/>
        </p:nvSpPr>
        <p:spPr>
          <a:xfrm>
            <a:off x="5480824" y="2849065"/>
            <a:ext cx="3422732" cy="115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로그인한 사용자는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 화면에 출력</a:t>
            </a:r>
            <a:endParaRPr lang="en-US" altLang="ko-KR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 정보를 관리할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재고 물품을 관리할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4CACFBF8-54E9-41DD-A62A-BF79CE211290}"/>
              </a:ext>
            </a:extLst>
          </p:cNvPr>
          <p:cNvSpPr>
            <a:spLocks noChangeAspect="1"/>
          </p:cNvSpPr>
          <p:nvPr/>
        </p:nvSpPr>
        <p:spPr>
          <a:xfrm>
            <a:off x="5381824" y="3039084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E529BC38-5711-47E8-A5B8-584DC93B4011}"/>
              </a:ext>
            </a:extLst>
          </p:cNvPr>
          <p:cNvSpPr>
            <a:spLocks noChangeAspect="1"/>
          </p:cNvSpPr>
          <p:nvPr/>
        </p:nvSpPr>
        <p:spPr>
          <a:xfrm>
            <a:off x="5381824" y="378105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0F943267-C164-45B4-B6FA-DDD83A9A01E0}"/>
              </a:ext>
            </a:extLst>
          </p:cNvPr>
          <p:cNvSpPr>
            <a:spLocks noChangeAspect="1"/>
          </p:cNvSpPr>
          <p:nvPr/>
        </p:nvSpPr>
        <p:spPr>
          <a:xfrm>
            <a:off x="5381824" y="3406468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458D3-DC2B-4C04-8910-25B866E161DF}"/>
              </a:ext>
            </a:extLst>
          </p:cNvPr>
          <p:cNvSpPr txBox="1"/>
          <p:nvPr/>
        </p:nvSpPr>
        <p:spPr>
          <a:xfrm>
            <a:off x="1440193" y="1635942"/>
            <a:ext cx="216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 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D1717A-721F-4551-98E3-11E52908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3452F393-D43F-41D3-99EA-91DB00D8A07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40EBE3F-AEF3-4438-BF1E-8A6D1BBCD201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AE08D3-1CD5-49EF-9A23-111EF1C2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167AC7-5F43-455F-AC33-00252532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73" y="2239764"/>
            <a:ext cx="3059807" cy="2918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EC36B1-A6B1-4900-9644-19183AB13AB3}"/>
              </a:ext>
            </a:extLst>
          </p:cNvPr>
          <p:cNvSpPr txBox="1"/>
          <p:nvPr/>
        </p:nvSpPr>
        <p:spPr>
          <a:xfrm>
            <a:off x="4356000" y="2565000"/>
            <a:ext cx="4376519" cy="15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실시간으로 이용 시간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요금이 출력된다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주문과 채팅 기능을 사용할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 시 이용 요금에 주문 가격이 추가된다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이용 종료 시 사용한 요금만큼 메시지가 출력된다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3127460A-CFFD-410B-8DE4-21D9FBA4178F}"/>
              </a:ext>
            </a:extLst>
          </p:cNvPr>
          <p:cNvSpPr>
            <a:spLocks noChangeAspect="1"/>
          </p:cNvSpPr>
          <p:nvPr/>
        </p:nvSpPr>
        <p:spPr>
          <a:xfrm>
            <a:off x="4257000" y="275501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CAFEB93C-29FA-4108-A058-EBEA2D2D63A8}"/>
              </a:ext>
            </a:extLst>
          </p:cNvPr>
          <p:cNvSpPr>
            <a:spLocks noChangeAspect="1"/>
          </p:cNvSpPr>
          <p:nvPr/>
        </p:nvSpPr>
        <p:spPr>
          <a:xfrm>
            <a:off x="4257000" y="314241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F3CA37E6-E2C9-42F5-A766-4A4661C3A114}"/>
              </a:ext>
            </a:extLst>
          </p:cNvPr>
          <p:cNvSpPr>
            <a:spLocks noChangeAspect="1"/>
          </p:cNvSpPr>
          <p:nvPr/>
        </p:nvSpPr>
        <p:spPr>
          <a:xfrm>
            <a:off x="4257000" y="350398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92532921-0A19-401A-8B63-0EB744DF131F}"/>
              </a:ext>
            </a:extLst>
          </p:cNvPr>
          <p:cNvSpPr>
            <a:spLocks noChangeAspect="1"/>
          </p:cNvSpPr>
          <p:nvPr/>
        </p:nvSpPr>
        <p:spPr>
          <a:xfrm>
            <a:off x="4257000" y="386098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458D3-DC2B-4C04-8910-25B866E161DF}"/>
              </a:ext>
            </a:extLst>
          </p:cNvPr>
          <p:cNvSpPr txBox="1"/>
          <p:nvPr/>
        </p:nvSpPr>
        <p:spPr>
          <a:xfrm>
            <a:off x="1188000" y="1600044"/>
            <a:ext cx="18233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B5E17-84BA-4001-9C89-BAC0F9DF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18" y="2123978"/>
            <a:ext cx="5087943" cy="6636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840B2-A0C0-4EE6-A469-19CB480D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157CAEA7-B45D-4B7F-9247-FB602B789C06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5DA5E577-C4E3-41BA-9476-C0AD09792EC3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1C841E-6CA1-426A-8A4C-7F25D90D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59FCD5-0350-475E-88DB-2B4020CE5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8" y="2109249"/>
            <a:ext cx="2372964" cy="4023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EF297-69A3-4006-AD3A-21DDA419B101}"/>
              </a:ext>
            </a:extLst>
          </p:cNvPr>
          <p:cNvSpPr txBox="1"/>
          <p:nvPr/>
        </p:nvSpPr>
        <p:spPr>
          <a:xfrm>
            <a:off x="3830511" y="3403361"/>
            <a:ext cx="4993675" cy="877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 종류 버튼을 누르면 각 상품에 품목을 보여준다</a:t>
            </a:r>
            <a:r>
              <a:rPr lang="en-US" altLang="ko-KR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 시 데이터베이스에서 물품 차감</a:t>
            </a:r>
            <a:r>
              <a:rPr lang="en-US" altLang="ko-KR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11FC6DEB-1366-4EC9-9A83-1D18325CBCDA}"/>
              </a:ext>
            </a:extLst>
          </p:cNvPr>
          <p:cNvSpPr>
            <a:spLocks noChangeAspect="1"/>
          </p:cNvSpPr>
          <p:nvPr/>
        </p:nvSpPr>
        <p:spPr>
          <a:xfrm>
            <a:off x="3731511" y="365150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id="{774220EA-9B26-4E6F-9291-BB89335C0265}"/>
              </a:ext>
            </a:extLst>
          </p:cNvPr>
          <p:cNvSpPr>
            <a:spLocks noChangeAspect="1"/>
          </p:cNvSpPr>
          <p:nvPr/>
        </p:nvSpPr>
        <p:spPr>
          <a:xfrm>
            <a:off x="3731511" y="405122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7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5200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458D3-DC2B-4C04-8910-25B866E161DF}"/>
              </a:ext>
            </a:extLst>
          </p:cNvPr>
          <p:cNvSpPr txBox="1"/>
          <p:nvPr/>
        </p:nvSpPr>
        <p:spPr>
          <a:xfrm>
            <a:off x="3528998" y="1610923"/>
            <a:ext cx="1741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 화면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C59136-8774-4BCC-8965-D758E1A2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38FF16AD-3228-438F-9B57-24906E31CD1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8CB2A70E-D73C-4705-9EF4-9B286328234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327FBF-6EAD-4D78-912C-B759D5D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5D0F69-5FB7-475C-9A7A-3171C9D2DD91}"/>
              </a:ext>
            </a:extLst>
          </p:cNvPr>
          <p:cNvSpPr txBox="1"/>
          <p:nvPr/>
        </p:nvSpPr>
        <p:spPr>
          <a:xfrm>
            <a:off x="2375260" y="5096119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사용자와 관리자 채팅 기능으로 의사소통 가능하다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80E54D-4E0B-48CD-8500-6BC947415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00" y="2218844"/>
            <a:ext cx="5991566" cy="2589275"/>
          </a:xfrm>
          <a:prstGeom prst="rect">
            <a:avLst/>
          </a:prstGeom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43F755B0-5CBA-4D32-B1BD-41F381F50C6C}"/>
              </a:ext>
            </a:extLst>
          </p:cNvPr>
          <p:cNvSpPr>
            <a:spLocks noChangeAspect="1"/>
          </p:cNvSpPr>
          <p:nvPr/>
        </p:nvSpPr>
        <p:spPr>
          <a:xfrm>
            <a:off x="2276260" y="5202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5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C2A21A-DBD6-4380-BB8D-933498D8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517" y="2436577"/>
            <a:ext cx="2654966" cy="19908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dirty="0"/>
              <a:t>OOOOOOOO</a:t>
            </a:r>
            <a:endParaRPr lang="ko-KR" altLang="en-US" sz="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514724" y="4148999"/>
            <a:ext cx="2120997" cy="720001"/>
          </a:xfrm>
        </p:spPr>
        <p:txBody>
          <a:bodyPr>
            <a:normAutofit/>
          </a:bodyPr>
          <a:lstStyle/>
          <a:p>
            <a:r>
              <a:rPr lang="en-US" altLang="ko-KR" dirty="0"/>
              <a:t>OOOOOOOO</a:t>
            </a:r>
            <a:endParaRPr lang="ko-KR" altLang="en-US" sz="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3A0A7E-F3A8-444F-BE01-D66B81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72" y="2750216"/>
            <a:ext cx="2608256" cy="13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185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RAID PC Cafe</a:t>
            </a:r>
            <a:endParaRPr lang="ko-KR" altLang="en-US" sz="185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ko-KR" altLang="en-US" sz="280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프로그램</a:t>
            </a:r>
            <a:r>
              <a:rPr lang="en-US" altLang="ko-KR" sz="280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</a:t>
            </a:r>
            <a:endParaRPr lang="ko-KR" altLang="en-US" sz="28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564000" y="2411446"/>
            <a:ext cx="2401717" cy="2889554"/>
          </a:xfrm>
        </p:spPr>
        <p:txBody>
          <a:bodyPr>
            <a:noAutofit/>
          </a:bodyPr>
          <a:lstStyle/>
          <a:p>
            <a:pPr lvl="0" algn="l"/>
            <a:r>
              <a:rPr lang="en-US" altLang="ko-KR" sz="1740" b="1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개요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FFC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환경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주요 기능 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구성도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05.</a:t>
            </a:r>
            <a:r>
              <a:rPr lang="en-US" altLang="ko-KR" sz="1740" b="1" dirty="0">
                <a:solidFill>
                  <a:srgbClr val="00B0F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 화면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7030A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06.</a:t>
            </a:r>
            <a:r>
              <a:rPr lang="en-US" altLang="ko-KR" sz="1740" b="1" dirty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Q &amp; A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11F5579-E4B9-421C-968E-20640A707138}"/>
              </a:ext>
            </a:extLst>
          </p:cNvPr>
          <p:cNvCxnSpPr/>
          <p:nvPr/>
        </p:nvCxnSpPr>
        <p:spPr>
          <a:xfrm>
            <a:off x="-252000" y="785772"/>
            <a:ext cx="0" cy="84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4831" y="915504"/>
            <a:ext cx="580142" cy="350286"/>
          </a:xfrm>
        </p:spPr>
        <p:txBody>
          <a:bodyPr/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75626" y="909454"/>
            <a:ext cx="4104350" cy="359546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개요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8E79E-6268-4947-9235-6EF9FDB6981D}"/>
              </a:ext>
            </a:extLst>
          </p:cNvPr>
          <p:cNvSpPr txBox="1"/>
          <p:nvPr/>
        </p:nvSpPr>
        <p:spPr>
          <a:xfrm>
            <a:off x="828529" y="2349000"/>
            <a:ext cx="5735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선불제가 아닌 후불제를 이용한 </a:t>
            </a:r>
            <a:r>
              <a:rPr lang="en-US" altLang="ko-KR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PC</a:t>
            </a:r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방 프로그램</a:t>
            </a: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7980CEA9-CE08-4929-B316-6D5DD41B8000}"/>
              </a:ext>
            </a:extLst>
          </p:cNvPr>
          <p:cNvSpPr>
            <a:spLocks noChangeAspect="1"/>
          </p:cNvSpPr>
          <p:nvPr/>
        </p:nvSpPr>
        <p:spPr>
          <a:xfrm>
            <a:off x="709183" y="251494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915B7-FE3E-4D80-B021-B4FA4F647EC8}"/>
              </a:ext>
            </a:extLst>
          </p:cNvPr>
          <p:cNvSpPr txBox="1"/>
          <p:nvPr/>
        </p:nvSpPr>
        <p:spPr>
          <a:xfrm>
            <a:off x="828530" y="3460060"/>
            <a:ext cx="4532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사용자와 관리자 채팅</a:t>
            </a:r>
            <a:r>
              <a:rPr lang="en-US" altLang="ko-KR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 기능</a:t>
            </a:r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CDE8916C-738F-4330-9398-DA660D46C4CB}"/>
              </a:ext>
            </a:extLst>
          </p:cNvPr>
          <p:cNvSpPr>
            <a:spLocks noChangeAspect="1"/>
          </p:cNvSpPr>
          <p:nvPr/>
        </p:nvSpPr>
        <p:spPr>
          <a:xfrm>
            <a:off x="709183" y="362600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76ECB-F101-416A-97EE-F1CF09727088}"/>
              </a:ext>
            </a:extLst>
          </p:cNvPr>
          <p:cNvSpPr txBox="1"/>
          <p:nvPr/>
        </p:nvSpPr>
        <p:spPr>
          <a:xfrm>
            <a:off x="828529" y="4712336"/>
            <a:ext cx="75440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회원과 상품 목록을 데이터베이스를 이용해서 관리</a:t>
            </a: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8384C29D-BF76-42D2-8870-C5B0E0DFE657}"/>
              </a:ext>
            </a:extLst>
          </p:cNvPr>
          <p:cNvSpPr>
            <a:spLocks noChangeAspect="1"/>
          </p:cNvSpPr>
          <p:nvPr/>
        </p:nvSpPr>
        <p:spPr>
          <a:xfrm>
            <a:off x="709182" y="484750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CAC02-9441-4FEF-9DE5-64C6D56E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780DA8-6977-4F29-B212-C8AAF4357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60096" y="1629000"/>
            <a:ext cx="1712799" cy="1390098"/>
          </a:xfrm>
          <a:prstGeom prst="rect">
            <a:avLst/>
          </a:prstGeom>
        </p:spPr>
      </p:pic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id="{C4DB9F41-14A2-4EAB-9B8F-5BADF6BDA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4" y="3652076"/>
            <a:ext cx="3167139" cy="1891218"/>
          </a:xfrm>
          <a:prstGeom prst="rect">
            <a:avLst/>
          </a:prstGeom>
        </p:spPr>
      </p:pic>
      <p:pic>
        <p:nvPicPr>
          <p:cNvPr id="1026" name="Picture 2" descr="jdk에 대한 이미지 검색결과">
            <a:extLst>
              <a:ext uri="{FF2B5EF4-FFF2-40B4-BE49-F238E27FC236}">
                <a16:creationId xmlns:a16="http://schemas.microsoft.com/office/drawing/2014/main" id="{6F3B3A98-B60E-46D0-8580-ACE883C2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2" y="1606897"/>
            <a:ext cx="3862547" cy="190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A0021F-D761-4054-B590-3D5CBE922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A90FC76-805F-4BD3-B514-597700C283B9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A9A193EF-3D16-472D-8635-99B016BD0F57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개발환경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0527C1-B5F1-44FE-A7E2-550FBF3A3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976" y="3844528"/>
            <a:ext cx="3069518" cy="1600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D85E1-3123-4559-B970-4B242B9C6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771041-AC4D-464E-9D0E-C1DBD05C911E}"/>
              </a:ext>
            </a:extLst>
          </p:cNvPr>
          <p:cNvSpPr txBox="1"/>
          <p:nvPr/>
        </p:nvSpPr>
        <p:spPr>
          <a:xfrm>
            <a:off x="1733637" y="3221189"/>
            <a:ext cx="1624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JAVA JDK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id="{3EB4FAA1-2D93-4E72-BD8F-C367E0830EC5}"/>
              </a:ext>
            </a:extLst>
          </p:cNvPr>
          <p:cNvSpPr>
            <a:spLocks noChangeAspect="1"/>
          </p:cNvSpPr>
          <p:nvPr/>
        </p:nvSpPr>
        <p:spPr>
          <a:xfrm>
            <a:off x="1614291" y="338713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8AE26-B34C-4ECD-A575-190D8A68C819}"/>
              </a:ext>
            </a:extLst>
          </p:cNvPr>
          <p:cNvSpPr txBox="1"/>
          <p:nvPr/>
        </p:nvSpPr>
        <p:spPr>
          <a:xfrm>
            <a:off x="1837260" y="5489802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Eclipse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B06340C4-0EE8-4C64-A8DA-3ABC43B902DD}"/>
              </a:ext>
            </a:extLst>
          </p:cNvPr>
          <p:cNvSpPr>
            <a:spLocks noChangeAspect="1"/>
          </p:cNvSpPr>
          <p:nvPr/>
        </p:nvSpPr>
        <p:spPr>
          <a:xfrm>
            <a:off x="1717914" y="5655745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D7B25-9E9E-4ED3-BB79-55E46A43802D}"/>
              </a:ext>
            </a:extLst>
          </p:cNvPr>
          <p:cNvSpPr txBox="1"/>
          <p:nvPr/>
        </p:nvSpPr>
        <p:spPr>
          <a:xfrm>
            <a:off x="5939566" y="3221189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MS SQL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E18DE70C-A8D0-4B4E-BF6B-E1C2F1D30A09}"/>
              </a:ext>
            </a:extLst>
          </p:cNvPr>
          <p:cNvSpPr>
            <a:spLocks noChangeAspect="1"/>
          </p:cNvSpPr>
          <p:nvPr/>
        </p:nvSpPr>
        <p:spPr>
          <a:xfrm>
            <a:off x="5820220" y="338713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396C9-0EFE-4651-A1DD-215D8F473017}"/>
              </a:ext>
            </a:extLst>
          </p:cNvPr>
          <p:cNvSpPr txBox="1"/>
          <p:nvPr/>
        </p:nvSpPr>
        <p:spPr>
          <a:xfrm>
            <a:off x="5357599" y="5489802"/>
            <a:ext cx="2287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Adobe Ps &amp; Ai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A22A2551-8B57-42A6-BF2D-EE1555EFC989}"/>
              </a:ext>
            </a:extLst>
          </p:cNvPr>
          <p:cNvSpPr>
            <a:spLocks noChangeAspect="1"/>
          </p:cNvSpPr>
          <p:nvPr/>
        </p:nvSpPr>
        <p:spPr>
          <a:xfrm>
            <a:off x="5238253" y="5655745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9" grpId="0" animBg="1"/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CB8C1D-32AD-43B4-A6E1-CB8BDA05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CEB3E93C-AC73-4556-AB2D-DD3A9EBC47E8}"/>
              </a:ext>
            </a:extLst>
          </p:cNvPr>
          <p:cNvSpPr txBox="1">
            <a:spLocks/>
          </p:cNvSpPr>
          <p:nvPr/>
        </p:nvSpPr>
        <p:spPr>
          <a:xfrm>
            <a:off x="206442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3A958B09-4FBF-449B-A9EE-DDEE3CA3A5F5}"/>
              </a:ext>
            </a:extLst>
          </p:cNvPr>
          <p:cNvSpPr txBox="1">
            <a:spLocks/>
          </p:cNvSpPr>
          <p:nvPr/>
        </p:nvSpPr>
        <p:spPr>
          <a:xfrm>
            <a:off x="667237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9" name="그래픽 18" descr="햄버거와 음료">
            <a:extLst>
              <a:ext uri="{FF2B5EF4-FFF2-40B4-BE49-F238E27FC236}">
                <a16:creationId xmlns:a16="http://schemas.microsoft.com/office/drawing/2014/main" id="{0B0503DB-ADCC-40D2-9B49-396E6F87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459" y="3729491"/>
            <a:ext cx="1976750" cy="19767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7AB56FB-3B21-4CB8-BB51-78CE4F5DFC55}"/>
              </a:ext>
            </a:extLst>
          </p:cNvPr>
          <p:cNvGrpSpPr/>
          <p:nvPr/>
        </p:nvGrpSpPr>
        <p:grpSpPr>
          <a:xfrm>
            <a:off x="555627" y="1952744"/>
            <a:ext cx="2494233" cy="1588085"/>
            <a:chOff x="5273861" y="1601988"/>
            <a:chExt cx="2494233" cy="15880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122DC04-A3DA-43ED-80E3-07813D4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3072" y="2163054"/>
              <a:ext cx="1765022" cy="10270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70DEB1-8EA9-4D3C-8440-2DA02EC2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3861" y="1601988"/>
              <a:ext cx="1027238" cy="102701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0C62DA-CEFC-49D5-AE74-B0C87E52D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999" y="4101895"/>
            <a:ext cx="1765022" cy="1269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4F7DB7-B746-4348-956A-76D3DF00F0CF}"/>
              </a:ext>
            </a:extLst>
          </p:cNvPr>
          <p:cNvSpPr txBox="1"/>
          <p:nvPr/>
        </p:nvSpPr>
        <p:spPr>
          <a:xfrm>
            <a:off x="4619347" y="2467651"/>
            <a:ext cx="351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회원가입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844E82-BF56-48F0-9054-6798E441E90E}"/>
              </a:ext>
            </a:extLst>
          </p:cNvPr>
          <p:cNvSpPr txBox="1"/>
          <p:nvPr/>
        </p:nvSpPr>
        <p:spPr>
          <a:xfrm>
            <a:off x="4619347" y="445625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 기능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23F4C7A-0303-42E8-A1C7-A263C72F8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27" name="십자형 26">
            <a:extLst>
              <a:ext uri="{FF2B5EF4-FFF2-40B4-BE49-F238E27FC236}">
                <a16:creationId xmlns:a16="http://schemas.microsoft.com/office/drawing/2014/main" id="{1ACF8014-7302-4464-B3BB-EF136933CE33}"/>
              </a:ext>
            </a:extLst>
          </p:cNvPr>
          <p:cNvSpPr>
            <a:spLocks noChangeAspect="1"/>
          </p:cNvSpPr>
          <p:nvPr/>
        </p:nvSpPr>
        <p:spPr>
          <a:xfrm>
            <a:off x="4500000" y="26571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E4C701E-6997-44E2-91CE-0FFE88BBE58A}"/>
              </a:ext>
            </a:extLst>
          </p:cNvPr>
          <p:cNvSpPr>
            <a:spLocks noChangeAspect="1"/>
          </p:cNvSpPr>
          <p:nvPr/>
        </p:nvSpPr>
        <p:spPr>
          <a:xfrm>
            <a:off x="4510174" y="464580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CB8C1D-32AD-43B4-A6E1-CB8BDA05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CEB3E93C-AC73-4556-AB2D-DD3A9EBC47E8}"/>
              </a:ext>
            </a:extLst>
          </p:cNvPr>
          <p:cNvSpPr txBox="1">
            <a:spLocks/>
          </p:cNvSpPr>
          <p:nvPr/>
        </p:nvSpPr>
        <p:spPr>
          <a:xfrm>
            <a:off x="206442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3A958B09-4FBF-449B-A9EE-DDEE3CA3A5F5}"/>
              </a:ext>
            </a:extLst>
          </p:cNvPr>
          <p:cNvSpPr txBox="1">
            <a:spLocks/>
          </p:cNvSpPr>
          <p:nvPr/>
        </p:nvSpPr>
        <p:spPr>
          <a:xfrm>
            <a:off x="667237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E1AE00E-DA6E-4806-AC67-626543D99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944086"/>
            <a:ext cx="2505128" cy="15928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612BE5-4251-48CE-B4E1-BABE09F9B296}"/>
              </a:ext>
            </a:extLst>
          </p:cNvPr>
          <p:cNvSpPr txBox="1"/>
          <p:nvPr/>
        </p:nvSpPr>
        <p:spPr>
          <a:xfrm>
            <a:off x="4585657" y="4456256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이용 요금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2C8366-D6E0-43DA-A3DD-6AAEE602730D}"/>
              </a:ext>
            </a:extLst>
          </p:cNvPr>
          <p:cNvSpPr txBox="1"/>
          <p:nvPr/>
        </p:nvSpPr>
        <p:spPr>
          <a:xfrm>
            <a:off x="4557294" y="2478918"/>
            <a:ext cx="347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재고 관리 기능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4E356C7-BB13-4EAE-B148-14AA4C34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27CC8A-15AC-4047-8594-DA2EBF021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37" y="3979838"/>
            <a:ext cx="1242253" cy="1476055"/>
          </a:xfrm>
          <a:prstGeom prst="rect">
            <a:avLst/>
          </a:prstGeom>
        </p:spPr>
      </p:pic>
      <p:sp>
        <p:nvSpPr>
          <p:cNvPr id="15" name="십자형 14">
            <a:extLst>
              <a:ext uri="{FF2B5EF4-FFF2-40B4-BE49-F238E27FC236}">
                <a16:creationId xmlns:a16="http://schemas.microsoft.com/office/drawing/2014/main" id="{BDE58D60-EAD4-439F-9279-CDA694FFCF18}"/>
              </a:ext>
            </a:extLst>
          </p:cNvPr>
          <p:cNvSpPr>
            <a:spLocks noChangeAspect="1"/>
          </p:cNvSpPr>
          <p:nvPr/>
        </p:nvSpPr>
        <p:spPr>
          <a:xfrm>
            <a:off x="4500000" y="26571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CEDFF993-B394-4441-984B-8268D3E24DB7}"/>
              </a:ext>
            </a:extLst>
          </p:cNvPr>
          <p:cNvSpPr>
            <a:spLocks noChangeAspect="1"/>
          </p:cNvSpPr>
          <p:nvPr/>
        </p:nvSpPr>
        <p:spPr>
          <a:xfrm>
            <a:off x="4510174" y="464580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0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6">
            <a:extLst>
              <a:ext uri="{FF2B5EF4-FFF2-40B4-BE49-F238E27FC236}">
                <a16:creationId xmlns:a16="http://schemas.microsoft.com/office/drawing/2014/main" id="{F682EC13-A554-4781-BAA5-507DD0812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19" name="그래픽 18" descr="태블릿">
            <a:extLst>
              <a:ext uri="{FF2B5EF4-FFF2-40B4-BE49-F238E27FC236}">
                <a16:creationId xmlns:a16="http://schemas.microsoft.com/office/drawing/2014/main" id="{4E63BF4C-689E-4D56-A6F0-B097541307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26" name="그래픽 25" descr="채팅">
            <a:extLst>
              <a:ext uri="{FF2B5EF4-FFF2-40B4-BE49-F238E27FC236}">
                <a16:creationId xmlns:a16="http://schemas.microsoft.com/office/drawing/2014/main" id="{E04803F7-C4B3-4DC3-915F-34CB64BCC3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27" name="그래픽 26" descr="햄버거와 음료">
            <a:extLst>
              <a:ext uri="{FF2B5EF4-FFF2-40B4-BE49-F238E27FC236}">
                <a16:creationId xmlns:a16="http://schemas.microsoft.com/office/drawing/2014/main" id="{826D6A2B-EF45-4300-B8A2-E95165D870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1909" y="2606563"/>
            <a:ext cx="639383" cy="639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A28B7C-9645-4ABB-9975-967EDA7FEB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83792CDB-E675-45BB-96F1-669B4C34D514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347EA9E-4A61-42E5-9DCB-6C2E14143072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E9B69C-80F9-4D4A-8A9C-C2F894872F81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31B18E-837C-4F0F-9D2C-F97452F89321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84DA8C-07B1-4E98-B30E-D2C5D6244E1C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015ECB-88AC-48C0-8FD5-4F1D8567742F}"/>
              </a:ext>
            </a:extLst>
          </p:cNvPr>
          <p:cNvSpPr txBox="1"/>
          <p:nvPr/>
        </p:nvSpPr>
        <p:spPr>
          <a:xfrm>
            <a:off x="2244584" y="5037038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DF2C5-05F9-483E-8A5D-6E807E729012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7F3085-746E-4293-A893-C79C5DDE5DDA}"/>
              </a:ext>
            </a:extLst>
          </p:cNvPr>
          <p:cNvCxnSpPr/>
          <p:nvPr/>
        </p:nvCxnSpPr>
        <p:spPr>
          <a:xfrm flipH="1">
            <a:off x="5047828" y="5037038"/>
            <a:ext cx="2043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3C94DA-FDC8-4C96-AD5B-7323BCD4602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84801" y="3853941"/>
            <a:ext cx="447199" cy="4327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F553D967-600D-4544-A08B-1BFDC4CA9B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6">
            <a:extLst>
              <a:ext uri="{FF2B5EF4-FFF2-40B4-BE49-F238E27FC236}">
                <a16:creationId xmlns:a16="http://schemas.microsoft.com/office/drawing/2014/main" id="{5C3CD0B1-1CED-440E-9988-2743E8DA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래픽 17" descr="태블릿">
            <a:extLst>
              <a:ext uri="{FF2B5EF4-FFF2-40B4-BE49-F238E27FC236}">
                <a16:creationId xmlns:a16="http://schemas.microsoft.com/office/drawing/2014/main" id="{883A8B5F-33F2-4CC2-A69C-ECD8159A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9" name="그래픽 8" descr="채팅">
            <a:extLst>
              <a:ext uri="{FF2B5EF4-FFF2-40B4-BE49-F238E27FC236}">
                <a16:creationId xmlns:a16="http://schemas.microsoft.com/office/drawing/2014/main" id="{BEB6ACDE-A08C-4342-82DA-6376A4CE89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24" name="그래픽 23" descr="햄버거와 음료">
            <a:extLst>
              <a:ext uri="{FF2B5EF4-FFF2-40B4-BE49-F238E27FC236}">
                <a16:creationId xmlns:a16="http://schemas.microsoft.com/office/drawing/2014/main" id="{79C374F4-248C-441A-9AF0-8EC11A2FBC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6809" y="2604613"/>
            <a:ext cx="639383" cy="639383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DEBE5B3-29BA-41B3-A275-C8AAEF9E6A3F}"/>
              </a:ext>
            </a:extLst>
          </p:cNvPr>
          <p:cNvCxnSpPr>
            <a:cxnSpLocks/>
            <a:stCxn id="24" idx="0"/>
            <a:endCxn id="3" idx="0"/>
          </p:cNvCxnSpPr>
          <p:nvPr/>
        </p:nvCxnSpPr>
        <p:spPr>
          <a:xfrm rot="16200000" flipV="1">
            <a:off x="3648963" y="-192926"/>
            <a:ext cx="547291" cy="5047787"/>
          </a:xfrm>
          <a:prstGeom prst="bentConnector3">
            <a:avLst>
              <a:gd name="adj1" fmla="val 141769"/>
            </a:avLst>
          </a:prstGeom>
          <a:ln w="508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304911C-CD37-4CE2-959A-6EC8A413BF51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rot="5400000">
            <a:off x="4944294" y="2784503"/>
            <a:ext cx="1042715" cy="1961700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DF4A08E-8DC1-4506-A11C-9A9672B195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CEF0311B-ACBE-4A0A-827A-F0D82449982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1E9A7608-6BFF-4E23-8E40-632A5643FCE0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3924B-11B2-4F98-8782-45A2C04B718E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C719D-21EC-42EA-AF3F-ECD3694D4939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223E6E-276D-4F0A-9921-CAFDBA25CE15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C3010-91FF-4F7A-A5CF-DE0FCA1276F7}"/>
              </a:ext>
            </a:extLst>
          </p:cNvPr>
          <p:cNvSpPr txBox="1"/>
          <p:nvPr/>
        </p:nvSpPr>
        <p:spPr>
          <a:xfrm>
            <a:off x="2244584" y="5037038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EDC0B-8F90-4E6B-8443-AACF88E78387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9EFB79-2C79-4B76-A047-AED82EEAC6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내용 개체 틀 6">
            <a:extLst>
              <a:ext uri="{FF2B5EF4-FFF2-40B4-BE49-F238E27FC236}">
                <a16:creationId xmlns:a16="http://schemas.microsoft.com/office/drawing/2014/main" id="{D5F51989-C325-4404-B1B3-46380214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래픽 17" descr="태블릿">
            <a:extLst>
              <a:ext uri="{FF2B5EF4-FFF2-40B4-BE49-F238E27FC236}">
                <a16:creationId xmlns:a16="http://schemas.microsoft.com/office/drawing/2014/main" id="{883A8B5F-33F2-4CC2-A69C-ECD8159A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9" name="그래픽 8" descr="채팅">
            <a:extLst>
              <a:ext uri="{FF2B5EF4-FFF2-40B4-BE49-F238E27FC236}">
                <a16:creationId xmlns:a16="http://schemas.microsoft.com/office/drawing/2014/main" id="{BEB6ACDE-A08C-4342-82DA-6376A4CE89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24" name="그래픽 23" descr="햄버거와 음료">
            <a:extLst>
              <a:ext uri="{FF2B5EF4-FFF2-40B4-BE49-F238E27FC236}">
                <a16:creationId xmlns:a16="http://schemas.microsoft.com/office/drawing/2014/main" id="{79C374F4-248C-441A-9AF0-8EC11A2FBC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6809" y="2604613"/>
            <a:ext cx="639383" cy="639383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DEBE5B3-29BA-41B3-A275-C8AAEF9E6A3F}"/>
              </a:ext>
            </a:extLst>
          </p:cNvPr>
          <p:cNvCxnSpPr>
            <a:cxnSpLocks/>
            <a:stCxn id="24" idx="0"/>
            <a:endCxn id="3" idx="0"/>
          </p:cNvCxnSpPr>
          <p:nvPr/>
        </p:nvCxnSpPr>
        <p:spPr>
          <a:xfrm rot="16200000" flipV="1">
            <a:off x="3648963" y="-192926"/>
            <a:ext cx="547291" cy="5047787"/>
          </a:xfrm>
          <a:prstGeom prst="bentConnector3">
            <a:avLst>
              <a:gd name="adj1" fmla="val 141769"/>
            </a:avLst>
          </a:prstGeom>
          <a:ln w="508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304911C-CD37-4CE2-959A-6EC8A413BF51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rot="5400000">
            <a:off x="4944294" y="2784503"/>
            <a:ext cx="1042715" cy="1961700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BB62C1-4F0F-4EEA-A37A-9E213B8CDFA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297023" y="2955632"/>
            <a:ext cx="3190403" cy="2487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CEE02A3-874C-4B70-A15A-7820BA072A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C7CCDF4F-3890-4D44-AF84-FE67A80B102B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34CA2B10-7FD9-4C61-9652-9B650C8D97A7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9F669B-7244-43FE-A451-658CA8785A94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3F6E33-2C34-4FC2-957A-C00A12A05CF6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C70197-1DE7-4D73-BF0A-0147F97B0399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3EDF9C-3575-4254-8450-1F91DF80741A}"/>
              </a:ext>
            </a:extLst>
          </p:cNvPr>
          <p:cNvSpPr txBox="1"/>
          <p:nvPr/>
        </p:nvSpPr>
        <p:spPr>
          <a:xfrm>
            <a:off x="2244584" y="5037038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FFF18A-B9BE-4F55-9606-6E35FB8BAFBF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0A358D9-BA51-4F70-8C53-3704DBEA6F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3268</TotalTime>
  <Words>254</Words>
  <Application>Microsoft Office PowerPoint</Application>
  <PresentationFormat>화면 슬라이드 쇼(4:3)</PresentationFormat>
  <Paragraphs>119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배달의민족 한나</vt:lpstr>
      <vt:lpstr>한컴 윤고딕 240</vt:lpstr>
      <vt:lpstr>한컴 윤고딕 250</vt:lpstr>
      <vt:lpstr>Arial</vt:lpstr>
      <vt:lpstr>Office 테마</vt:lpstr>
      <vt:lpstr>OOOOOOOO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OOOOOOOO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장필순</cp:lastModifiedBy>
  <cp:revision>222</cp:revision>
  <dcterms:created xsi:type="dcterms:W3CDTF">2015-06-25T00:21:41Z</dcterms:created>
  <dcterms:modified xsi:type="dcterms:W3CDTF">2019-10-21T12:31:34Z</dcterms:modified>
</cp:coreProperties>
</file>